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9" r:id="rId7"/>
    <p:sldId id="270" r:id="rId8"/>
    <p:sldId id="268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70FB26-64CA-4F5E-BA70-D8AB4D7D45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segurança, paz, fervor, </a:t>
            </a:r>
          </a:p>
          <a:p>
            <a:r>
              <a:rPr lang="pt-BR" dirty="0"/>
              <a:t>Sou feliz! Tão feliz! </a:t>
            </a:r>
          </a:p>
          <a:p>
            <a:r>
              <a:rPr lang="pt-BR" dirty="0"/>
              <a:t>Pois em Jesus me satisfiz!</a:t>
            </a:r>
          </a:p>
        </p:txBody>
      </p:sp>
    </p:spTree>
    <p:extLst>
      <p:ext uri="{BB962C8B-B14F-4D97-AF65-F5344CB8AC3E}">
        <p14:creationId xmlns:p14="http://schemas.microsoft.com/office/powerpoint/2010/main" val="3332072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Ditoso o dia em que aceitei,</a:t>
            </a:r>
          </a:p>
          <a:p>
            <a:r>
              <a:rPr lang="pt-BR" dirty="0"/>
              <a:t>Do meu Senhor, a salvação; </a:t>
            </a:r>
          </a:p>
          <a:p>
            <a:r>
              <a:rPr lang="pt-BR" dirty="0"/>
              <a:t>A grande paz que eu alcancei </a:t>
            </a:r>
          </a:p>
          <a:p>
            <a:r>
              <a:rPr lang="pt-BR" dirty="0"/>
              <a:t>Perdurará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4EC142-4BE5-4579-9481-BA48B810D3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 eu senti </a:t>
            </a:r>
          </a:p>
          <a:p>
            <a:r>
              <a:rPr lang="pt-BR" dirty="0"/>
              <a:t>Quando a Jesus me converti! </a:t>
            </a:r>
          </a:p>
          <a:p>
            <a:r>
              <a:rPr lang="pt-BR" dirty="0"/>
              <a:t>Agora eu sinto o Seu amor, </a:t>
            </a:r>
          </a:p>
        </p:txBody>
      </p:sp>
    </p:spTree>
    <p:extLst>
      <p:ext uri="{BB962C8B-B14F-4D97-AF65-F5344CB8AC3E}">
        <p14:creationId xmlns:p14="http://schemas.microsoft.com/office/powerpoint/2010/main" val="4194248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70FB26-64CA-4F5E-BA70-D8AB4D7D45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segurança, paz, fervor, </a:t>
            </a:r>
          </a:p>
          <a:p>
            <a:r>
              <a:rPr lang="pt-BR" dirty="0"/>
              <a:t>Sou feliz! Tão feliz! </a:t>
            </a:r>
          </a:p>
          <a:p>
            <a:r>
              <a:rPr lang="pt-BR" dirty="0"/>
              <a:t>Pois em Jesus me satisfiz!</a:t>
            </a:r>
          </a:p>
        </p:txBody>
      </p:sp>
    </p:spTree>
    <p:extLst>
      <p:ext uri="{BB962C8B-B14F-4D97-AF65-F5344CB8AC3E}">
        <p14:creationId xmlns:p14="http://schemas.microsoft.com/office/powerpoint/2010/main" val="806322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Exulta, pois, meu coração, </a:t>
            </a:r>
          </a:p>
          <a:p>
            <a:r>
              <a:rPr lang="pt-BR" dirty="0"/>
              <a:t>No bom Senhor, supremo Deus; </a:t>
            </a:r>
          </a:p>
          <a:p>
            <a:r>
              <a:rPr lang="pt-BR" dirty="0"/>
              <a:t>Porque te deu a redenção, </a:t>
            </a:r>
          </a:p>
          <a:p>
            <a:r>
              <a:rPr lang="pt-BR" dirty="0"/>
              <a:t>Trazendo paz, perdão dos Céus. </a:t>
            </a:r>
          </a:p>
        </p:txBody>
      </p:sp>
    </p:spTree>
    <p:extLst>
      <p:ext uri="{BB962C8B-B14F-4D97-AF65-F5344CB8AC3E}">
        <p14:creationId xmlns:p14="http://schemas.microsoft.com/office/powerpoint/2010/main" val="2913870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4EC142-4BE5-4579-9481-BA48B810D3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 eu senti </a:t>
            </a:r>
          </a:p>
          <a:p>
            <a:r>
              <a:rPr lang="pt-BR" dirty="0"/>
              <a:t>Quando a Jesus me converti! </a:t>
            </a:r>
          </a:p>
          <a:p>
            <a:r>
              <a:rPr lang="pt-BR" dirty="0"/>
              <a:t>Agora eu sinto o Seu amor, </a:t>
            </a:r>
          </a:p>
        </p:txBody>
      </p:sp>
    </p:spTree>
    <p:extLst>
      <p:ext uri="{BB962C8B-B14F-4D97-AF65-F5344CB8AC3E}">
        <p14:creationId xmlns:p14="http://schemas.microsoft.com/office/powerpoint/2010/main" val="17501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70FB26-64CA-4F5E-BA70-D8AB4D7D45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segurança, paz, fervor, </a:t>
            </a:r>
          </a:p>
          <a:p>
            <a:r>
              <a:rPr lang="pt-BR" dirty="0"/>
              <a:t>Sou feliz! Tão feliz! </a:t>
            </a:r>
          </a:p>
          <a:p>
            <a:r>
              <a:rPr lang="pt-BR" dirty="0"/>
              <a:t>Pois em Jesus me satisfiz!</a:t>
            </a:r>
          </a:p>
        </p:txBody>
      </p:sp>
    </p:spTree>
    <p:extLst>
      <p:ext uri="{BB962C8B-B14F-4D97-AF65-F5344CB8AC3E}">
        <p14:creationId xmlns:p14="http://schemas.microsoft.com/office/powerpoint/2010/main" val="357358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 voto que eu, então, tomei, </a:t>
            </a:r>
          </a:p>
          <a:p>
            <a:r>
              <a:rPr lang="pt-BR" dirty="0" err="1"/>
              <a:t>Minh’alma</a:t>
            </a:r>
            <a:r>
              <a:rPr lang="pt-BR" dirty="0"/>
              <a:t>, sim, o cumprirá. </a:t>
            </a:r>
          </a:p>
          <a:p>
            <a:r>
              <a:rPr lang="pt-BR" dirty="0"/>
              <a:t>Em cada dia renderei </a:t>
            </a:r>
          </a:p>
          <a:p>
            <a:r>
              <a:rPr lang="pt-BR" dirty="0"/>
              <a:t>Louvor que a Deus exaltará.</a:t>
            </a:r>
          </a:p>
        </p:txBody>
      </p:sp>
    </p:spTree>
    <p:extLst>
      <p:ext uri="{BB962C8B-B14F-4D97-AF65-F5344CB8AC3E}">
        <p14:creationId xmlns:p14="http://schemas.microsoft.com/office/powerpoint/2010/main" val="4029525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DITOSO 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4EC142-4BE5-4579-9481-BA48B810D3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prazer eu senti </a:t>
            </a:r>
          </a:p>
          <a:p>
            <a:r>
              <a:rPr lang="pt-BR" dirty="0"/>
              <a:t>Quando a Jesus me converti! </a:t>
            </a:r>
          </a:p>
          <a:p>
            <a:r>
              <a:rPr lang="pt-BR" dirty="0"/>
              <a:t>Agora eu sinto o Seu amor, </a:t>
            </a:r>
          </a:p>
        </p:txBody>
      </p:sp>
    </p:spTree>
    <p:extLst>
      <p:ext uri="{BB962C8B-B14F-4D97-AF65-F5344CB8AC3E}">
        <p14:creationId xmlns:p14="http://schemas.microsoft.com/office/powerpoint/2010/main" val="556702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215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DITOSO DIA</vt:lpstr>
      <vt:lpstr>DITOSO DIA</vt:lpstr>
      <vt:lpstr>DITOSO DIA</vt:lpstr>
      <vt:lpstr>DITOSO DIA</vt:lpstr>
      <vt:lpstr>DITOSO DIA</vt:lpstr>
      <vt:lpstr>DITOSO DIA</vt:lpstr>
      <vt:lpstr>DITOSO DIA</vt:lpstr>
      <vt:lpstr>DITOSO DIA</vt:lpstr>
      <vt:lpstr>DITOSO DIA</vt:lpstr>
      <vt:lpstr>DITOSO DIA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2019-06-12T22:15:37Z</dcterms:modified>
</cp:coreProperties>
</file>

<file path=docProps/thumbnail.jpeg>
</file>